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8" r:id="rId2"/>
    <p:sldId id="257" r:id="rId3"/>
    <p:sldId id="259" r:id="rId4"/>
    <p:sldId id="260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rpcollege.ru/uploads/event/26056_%D0%B4%D0%B5%D0%BD%D1%8C%20%D0%BC%D1%83%D0%B7%D0%B5%D1%8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7496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Ежегодно </a:t>
            </a:r>
            <a:r>
              <a:rPr lang="ru-RU" b="1" dirty="0">
                <a:solidFill>
                  <a:srgbClr val="C00000"/>
                </a:solidFill>
              </a:rPr>
              <a:t>18 мая</a:t>
            </a:r>
            <a:r>
              <a:rPr lang="ru-RU" dirty="0"/>
              <a:t> музейные работники всего мира отмечают свой профессиональный праздник</a:t>
            </a:r>
            <a:r>
              <a:rPr lang="ru-RU" dirty="0" smtClean="0"/>
              <a:t>.</a:t>
            </a:r>
          </a:p>
          <a:p>
            <a:r>
              <a:rPr lang="ru-RU" dirty="0"/>
              <a:t>Международный день музеев </a:t>
            </a:r>
            <a:r>
              <a:rPr lang="ru-RU" dirty="0" smtClean="0"/>
              <a:t>появился </a:t>
            </a:r>
            <a:r>
              <a:rPr lang="ru-RU" dirty="0"/>
              <a:t>в календаре в 1977 году, когда на очередном заседании Международного совета музеев </a:t>
            </a:r>
            <a:r>
              <a:rPr lang="ru-RU" dirty="0" smtClean="0"/>
              <a:t>было </a:t>
            </a:r>
            <a:r>
              <a:rPr lang="ru-RU" dirty="0"/>
              <a:t>принято предложение российской организации об учреждении этого культурного праздника. С 1978 года Международный день музеев стал отмечаться более чем в </a:t>
            </a:r>
            <a:r>
              <a:rPr lang="ru-RU" b="1" dirty="0"/>
              <a:t>150 странах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Международный день музеев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en-US" sz="2700" b="1" dirty="0"/>
              <a:t>(International Museum Day)</a:t>
            </a:r>
            <a:endParaRPr lang="ru-RU" sz="27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904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</a:t>
            </a:r>
            <a:r>
              <a:rPr lang="ru-RU" dirty="0" smtClean="0"/>
              <a:t> </a:t>
            </a:r>
            <a:r>
              <a:rPr lang="ru-RU" dirty="0"/>
              <a:t>целях совершенствования системы патриотического воспитания детей, популяризации музейной деятельности, сохранения уникального краеведческого материала, расширения сети паспортизованных школьных </a:t>
            </a:r>
            <a:r>
              <a:rPr lang="ru-RU" dirty="0" smtClean="0"/>
              <a:t>музеев 2017 </a:t>
            </a:r>
            <a:r>
              <a:rPr lang="ru-RU" dirty="0"/>
              <a:t>год объявлен в Томской области Годом школьных музеев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/>
              <a:t>2017 год – Год школьных музеев Томской области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830826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54461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На территории Томской области на сегодняшний день насчитывается 142 школьных музея, из которых 78 паспортизованы и в начале 2017 года получили новые свидетельства от Федерального центра детско-юношеского туризма и краеведения (г. Москва)</a:t>
            </a:r>
          </a:p>
          <a:p>
            <a:r>
              <a:rPr lang="ru-RU" sz="2800" dirty="0" smtClean="0"/>
              <a:t>Школьные музеи в Томской области делятся по профилям:</a:t>
            </a:r>
          </a:p>
          <a:p>
            <a:pPr>
              <a:lnSpc>
                <a:spcPts val="2160"/>
              </a:lnSpc>
            </a:pPr>
            <a:r>
              <a:rPr lang="ru-RU" dirty="0" smtClean="0"/>
              <a:t>Исторический – 14; Исторический широкого профиля – 12;</a:t>
            </a:r>
          </a:p>
          <a:p>
            <a:pPr>
              <a:lnSpc>
                <a:spcPts val="2160"/>
              </a:lnSpc>
            </a:pPr>
            <a:r>
              <a:rPr lang="ru-RU" dirty="0" smtClean="0"/>
              <a:t>Военно-исторический – 26; Историко-краеведческий – 7;</a:t>
            </a:r>
          </a:p>
          <a:p>
            <a:pPr>
              <a:lnSpc>
                <a:spcPts val="2160"/>
              </a:lnSpc>
            </a:pPr>
            <a:r>
              <a:rPr lang="ru-RU" dirty="0" smtClean="0"/>
              <a:t>Краеведческий – 72; Экологический – 2;</a:t>
            </a:r>
          </a:p>
          <a:p>
            <a:pPr>
              <a:lnSpc>
                <a:spcPts val="2160"/>
              </a:lnSpc>
            </a:pPr>
            <a:r>
              <a:rPr lang="ru-RU" dirty="0" smtClean="0"/>
              <a:t>Литературный – 5; Этнографический – 1; </a:t>
            </a:r>
          </a:p>
          <a:p>
            <a:pPr>
              <a:lnSpc>
                <a:spcPts val="2160"/>
              </a:lnSpc>
            </a:pPr>
            <a:r>
              <a:rPr lang="ru-RU" dirty="0" smtClean="0"/>
              <a:t>Историко-этнографический – 1.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56263" cy="1054250"/>
          </a:xfrm>
        </p:spPr>
        <p:txBody>
          <a:bodyPr/>
          <a:lstStyle/>
          <a:p>
            <a:r>
              <a:rPr lang="ru-RU" sz="4000" b="1" dirty="0" smtClean="0"/>
              <a:t>Музеи Томской области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683305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5099585"/>
              </p:ext>
            </p:extLst>
          </p:nvPr>
        </p:nvGraphicFramePr>
        <p:xfrm>
          <a:off x="251520" y="836711"/>
          <a:ext cx="8640960" cy="61008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5739"/>
                <a:gridCol w="688397"/>
                <a:gridCol w="1080120"/>
                <a:gridCol w="6336704"/>
              </a:tblGrid>
              <a:tr h="363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№ п</a:t>
                      </a:r>
                      <a:r>
                        <a:rPr lang="en-US" sz="1000" dirty="0">
                          <a:effectLst/>
                        </a:rPr>
                        <a:t>/</a:t>
                      </a:r>
                      <a:r>
                        <a:rPr lang="ru-RU" sz="1000" dirty="0">
                          <a:effectLst/>
                        </a:rPr>
                        <a:t>п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Дата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Дата открытия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Музей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  <a:tr h="197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30 лет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04.01.1987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Музей «Поиск» МАОУ «Молчановская СОШ  № 1»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  <a:tr h="407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45 лет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10.02.1972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Музей им. А.С. Пушкина МБОУ «Могочинская СОШ им. А.С. Пушкина» Молчановского района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  <a:tr h="363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45 лет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03.03.1972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Литературный музей Галины Евгеньевны Николаевой МАОУ «СОШ № 15» г. Томска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  <a:tr h="363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50 лет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7.04.1967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Музей «Томичи в боях за Родину» МАОУ «СОШ № 28» г. Томска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  <a:tr h="363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20 лет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1.09.1997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Краеведческий музей МБОУ «</a:t>
                      </a:r>
                      <a:r>
                        <a:rPr lang="ru-RU" sz="1200" b="1" dirty="0" err="1">
                          <a:effectLst/>
                        </a:rPr>
                        <a:t>Ежинская</a:t>
                      </a:r>
                      <a:r>
                        <a:rPr lang="ru-RU" sz="1200" b="1" dirty="0">
                          <a:effectLst/>
                        </a:rPr>
                        <a:t> ООШ» Первомайского района 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  <a:tr h="363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15 лет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10.09.2002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Музей «Альтаир» МАОУ «</a:t>
                      </a:r>
                      <a:r>
                        <a:rPr lang="ru-RU" sz="1200" b="1" dirty="0" err="1">
                          <a:effectLst/>
                        </a:rPr>
                        <a:t>Кожевниковская</a:t>
                      </a:r>
                      <a:r>
                        <a:rPr lang="ru-RU" sz="1200" b="1" dirty="0">
                          <a:effectLst/>
                        </a:rPr>
                        <a:t> СОШ № 1» Кожевниковского района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  <a:tr h="363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15 лет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17.10.2002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Музей истории школы «Дом окнами в мир» МБОУ «Северская гимназия» ЗАТО Северск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  <a:tr h="363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40 лет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03.11.1977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Музей истории народного образования Томской области МАОУ «СОШ № 41» </a:t>
                      </a:r>
                      <a:r>
                        <a:rPr lang="ru-RU" sz="1200" b="1" dirty="0" smtClean="0">
                          <a:effectLst/>
                        </a:rPr>
                        <a:t> г</a:t>
                      </a:r>
                      <a:r>
                        <a:rPr lang="ru-RU" sz="1200" b="1" dirty="0">
                          <a:effectLst/>
                        </a:rPr>
                        <a:t>. Томска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  <a:tr h="363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40 лет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04.11.1977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Музей «История лицея» МАОУ «Лицей № 1 имени А.С. Пушкина» г. Томска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  <a:tr h="363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25 лет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17.11.1992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Краеведческий музей МАУ «Районный Дом творчества юных» Верхнекетского района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  <a:tr h="407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15 лет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21.11.2002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Школьный музей «Прометей» МБОУ «</a:t>
                      </a:r>
                      <a:r>
                        <a:rPr lang="ru-RU" sz="1200" b="1" dirty="0" err="1">
                          <a:effectLst/>
                        </a:rPr>
                        <a:t>Староювалинская</a:t>
                      </a:r>
                      <a:r>
                        <a:rPr lang="ru-RU" sz="1200" b="1" dirty="0">
                          <a:effectLst/>
                        </a:rPr>
                        <a:t> СОШ» Кожевниковского района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  <a:tr h="407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20 лет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21.11.1997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Музей истории образования Томского района МБОУ ДОД «Копыловский п/к «Одиссей» Томского района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  <a:tr h="363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10 лет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30.11.2007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Музей «История школы и микрорайона «Берёзки» МБОУ «СОШ № 90» ЗАТО Северск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  <a:tr h="363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35 лет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21.12.1982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Краеведческий музей МКОУ «</a:t>
                      </a:r>
                      <a:r>
                        <a:rPr lang="ru-RU" sz="1200" b="1" dirty="0" err="1">
                          <a:effectLst/>
                        </a:rPr>
                        <a:t>Тымская</a:t>
                      </a:r>
                      <a:r>
                        <a:rPr lang="ru-RU" sz="1200" b="1" dirty="0">
                          <a:effectLst/>
                        </a:rPr>
                        <a:t> ООШ» Каргасокского района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  <a:tr h="197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10 лет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26.12.2007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Музей ОГБОУ КШИ «Томский кадетский корпус» г. Томска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  <a:tr h="407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45 лет</a:t>
                      </a:r>
                      <a:endParaRPr lang="ru-RU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1972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Музей боевой и трудовой славы микрорайона </a:t>
                      </a:r>
                      <a:r>
                        <a:rPr lang="ru-RU" sz="1200" b="1" dirty="0" err="1">
                          <a:effectLst/>
                        </a:rPr>
                        <a:t>Черемошники</a:t>
                      </a:r>
                      <a:r>
                        <a:rPr lang="ru-RU" sz="1200" b="1" dirty="0">
                          <a:effectLst/>
                        </a:rPr>
                        <a:t> МАОУ «СОШ № 27» </a:t>
                      </a:r>
                      <a:r>
                        <a:rPr lang="ru-RU" sz="1200" b="1" dirty="0" smtClean="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</a:rPr>
                        <a:t>г</a:t>
                      </a:r>
                      <a:r>
                        <a:rPr lang="ru-RU" sz="1200" b="1" dirty="0">
                          <a:effectLst/>
                        </a:rPr>
                        <a:t>. Томска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06" marR="47406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Юбилейные даты школьных музеев Томской области </a:t>
            </a:r>
            <a:br>
              <a:rPr lang="ru-RU" sz="2400" b="1" dirty="0" smtClean="0"/>
            </a:br>
            <a:r>
              <a:rPr lang="ru-RU" sz="2400" b="1" dirty="0" smtClean="0"/>
              <a:t>в 2017 году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062566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10445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7 апреля 2017 в школе № 35 г. Томска прошло торжественное открытие школьного историко-краеведческого музея «Моя Степановка». </a:t>
            </a:r>
            <a:r>
              <a:rPr lang="ru-RU" sz="2400" dirty="0"/>
              <a:t>Основное направление работы музея — история микрорайона Степановка. </a:t>
            </a:r>
            <a:endParaRPr lang="ru-RU" sz="2400" dirty="0" smtClean="0"/>
          </a:p>
          <a:p>
            <a:r>
              <a:rPr lang="ru-RU" sz="2400" dirty="0" smtClean="0"/>
              <a:t>В </a:t>
            </a:r>
            <a:r>
              <a:rPr lang="ru-RU" sz="2400" dirty="0"/>
              <a:t>экспозиции представлены разделы: «Степан </a:t>
            </a:r>
            <a:r>
              <a:rPr lang="ru-RU" sz="2400" dirty="0" err="1"/>
              <a:t>Сосулин</a:t>
            </a:r>
            <a:r>
              <a:rPr lang="ru-RU" sz="2400" dirty="0"/>
              <a:t> — основатель Степановки», «</a:t>
            </a:r>
            <a:r>
              <a:rPr lang="ru-RU" sz="2400" dirty="0" err="1"/>
              <a:t>Батеньков</a:t>
            </a:r>
            <a:r>
              <a:rPr lang="ru-RU" sz="2400" dirty="0"/>
              <a:t> на Степановке», «</a:t>
            </a:r>
            <a:r>
              <a:rPr lang="ru-RU" sz="2400" dirty="0" err="1"/>
              <a:t>Степановские</a:t>
            </a:r>
            <a:r>
              <a:rPr lang="ru-RU" sz="2400" dirty="0"/>
              <a:t> таланты», «История школы», «Степановка спортивная», Фотовыставка «Моя Степановка» (автор Максим Малиновский</a:t>
            </a:r>
            <a:r>
              <a:rPr lang="ru-RU" sz="2400" dirty="0" smtClean="0"/>
              <a:t>). 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7920880" cy="157018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Merriweather Sans"/>
              </a:rPr>
              <a:t>Открытие историко-краеведческого музея «Моя Степановка» </a:t>
            </a:r>
            <a:br>
              <a:rPr lang="ru-RU" sz="2800" b="1" dirty="0" smtClean="0">
                <a:latin typeface="Merriweather Sans"/>
              </a:rPr>
            </a:br>
            <a:r>
              <a:rPr lang="ru-RU" sz="2800" b="1" dirty="0" smtClean="0">
                <a:latin typeface="Merriweather Sans"/>
              </a:rPr>
              <a:t>на базе МАОУ СОШ № 35 г. Томска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023207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060848"/>
            <a:ext cx="9036496" cy="4797152"/>
          </a:xfrm>
        </p:spPr>
        <p:txBody>
          <a:bodyPr>
            <a:noAutofit/>
          </a:bodyPr>
          <a:lstStyle/>
          <a:p>
            <a:r>
              <a:rPr lang="ru-RU" sz="1800" dirty="0" smtClean="0"/>
              <a:t>Областная краеведческая конференция обучающихся образовательных организаций Томской области «Летопись родного края» (февраль-март) г. Томск;</a:t>
            </a:r>
          </a:p>
          <a:p>
            <a:r>
              <a:rPr lang="en-US" sz="1800" dirty="0"/>
              <a:t>XII</a:t>
            </a:r>
            <a:r>
              <a:rPr lang="ru-RU" sz="1800" dirty="0"/>
              <a:t> </a:t>
            </a:r>
            <a:r>
              <a:rPr lang="ru-RU" sz="1800" dirty="0" smtClean="0"/>
              <a:t>областной слёт </a:t>
            </a:r>
            <a:r>
              <a:rPr lang="ru-RU" sz="1800" dirty="0"/>
              <a:t>актива школьных музеев, участников туристско-краеведческого движения «Отечество</a:t>
            </a:r>
            <a:r>
              <a:rPr lang="ru-RU" sz="1800" dirty="0" smtClean="0"/>
              <a:t>» (март-апрель) г. Томск;</a:t>
            </a:r>
          </a:p>
          <a:p>
            <a:r>
              <a:rPr lang="ru-RU" sz="1800" dirty="0" smtClean="0"/>
              <a:t>Всероссийский конкурс среди активистов школьного музейного движения (май) </a:t>
            </a:r>
            <a:r>
              <a:rPr lang="ru-RU" sz="1800" dirty="0" err="1" smtClean="0"/>
              <a:t>г.Москва</a:t>
            </a:r>
            <a:r>
              <a:rPr lang="ru-RU" sz="1800" dirty="0" smtClean="0"/>
              <a:t>;</a:t>
            </a:r>
          </a:p>
          <a:p>
            <a:r>
              <a:rPr lang="ru-RU" sz="1800" dirty="0"/>
              <a:t>X Межрегиональная краеведческая конференция школьников «Историко-культурное и природное наследие </a:t>
            </a:r>
            <a:r>
              <a:rPr lang="ru-RU" sz="1800" dirty="0" smtClean="0"/>
              <a:t>Сибири» (март) г. Иркутск;</a:t>
            </a:r>
          </a:p>
          <a:p>
            <a:r>
              <a:rPr lang="en-US" sz="1800" dirty="0" smtClean="0"/>
              <a:t>VI</a:t>
            </a:r>
            <a:r>
              <a:rPr lang="ru-RU" sz="1800" dirty="0"/>
              <a:t> </a:t>
            </a:r>
            <a:r>
              <a:rPr lang="ru-RU" sz="1800" dirty="0" smtClean="0"/>
              <a:t>межрегиональная поисково-краеведческая конференция </a:t>
            </a:r>
            <a:r>
              <a:rPr lang="ru-RU" sz="1800" dirty="0"/>
              <a:t>«Сибирия</a:t>
            </a:r>
            <a:r>
              <a:rPr lang="ru-RU" sz="1800" dirty="0" smtClean="0"/>
              <a:t>» (</a:t>
            </a:r>
            <a:r>
              <a:rPr lang="ru-RU" sz="1800" dirty="0" smtClean="0"/>
              <a:t>май) </a:t>
            </a:r>
            <a:r>
              <a:rPr lang="ru-RU" sz="1800" dirty="0" err="1" smtClean="0"/>
              <a:t>г.Кемерово</a:t>
            </a:r>
            <a:r>
              <a:rPr lang="ru-RU" sz="1800" dirty="0" smtClean="0"/>
              <a:t>;</a:t>
            </a:r>
          </a:p>
          <a:p>
            <a:r>
              <a:rPr lang="ru-RU" sz="1800" dirty="0" smtClean="0"/>
              <a:t>Профильная смена «Родной край» (август) г. Томск;</a:t>
            </a:r>
          </a:p>
          <a:p>
            <a:r>
              <a:rPr lang="ru-RU" sz="1800" dirty="0"/>
              <a:t>IV Всероссийская научно-практическая конференция с международным </a:t>
            </a:r>
            <a:r>
              <a:rPr lang="ru-RU" sz="1800" dirty="0" smtClean="0"/>
              <a:t>участием «Современные проблемы географии и геологии» (октябрь) г. Томск;</a:t>
            </a:r>
          </a:p>
          <a:p>
            <a:r>
              <a:rPr lang="ru-RU" sz="1800" dirty="0"/>
              <a:t>К</a:t>
            </a:r>
            <a:r>
              <a:rPr lang="ru-RU" sz="1800" dirty="0" smtClean="0"/>
              <a:t>онкурса </a:t>
            </a:r>
            <a:r>
              <a:rPr lang="ru-RU" sz="1800" dirty="0"/>
              <a:t>профессионального мастерства руководителей музеев образовательных организация Томской области «Зажги факел души</a:t>
            </a:r>
            <a:r>
              <a:rPr lang="ru-RU" sz="1800" dirty="0" smtClean="0"/>
              <a:t>».</a:t>
            </a:r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435766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Мероприятия 2017 года, в которых принимают участие активисты и руководители школьных музеев Томской области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881130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Акция «Ночь в музее» (в рамках Международной Акции</a:t>
            </a:r>
            <a:r>
              <a:rPr lang="ru-RU" dirty="0" smtClean="0"/>
              <a:t>), </a:t>
            </a:r>
            <a:r>
              <a:rPr lang="ru-RU" dirty="0" smtClean="0"/>
              <a:t>посвящённая Году экологии. </a:t>
            </a:r>
          </a:p>
          <a:p>
            <a:r>
              <a:rPr lang="ru-RU" dirty="0" smtClean="0"/>
              <a:t>В программе: выставки, творческие программы и выступления, мастер-классы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Время проведения – 19 мая с 19:00 до 01:00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1872208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Томский областной краеведческий музей приглашает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7773448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541</TotalTime>
  <Words>700</Words>
  <Application>Microsoft Office PowerPoint</Application>
  <PresentationFormat>Экран (4:3)</PresentationFormat>
  <Paragraphs>99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Твердый переплет</vt:lpstr>
      <vt:lpstr>Презентация PowerPoint</vt:lpstr>
      <vt:lpstr>Международный день музеев (International Museum Day)</vt:lpstr>
      <vt:lpstr>2017 год – Год школьных музеев Томской области</vt:lpstr>
      <vt:lpstr>Музеи Томской области</vt:lpstr>
      <vt:lpstr>Юбилейные даты школьных музеев Томской области  в 2017 году</vt:lpstr>
      <vt:lpstr>Открытие историко-краеведческого музея «Моя Степановка»  на базе МАОУ СОШ № 35 г. Томска</vt:lpstr>
      <vt:lpstr>Мероприятия 2017 года, в которых принимают участие активисты и руководители школьных музеев Томской области</vt:lpstr>
      <vt:lpstr>Томский областной краеведческий музей приглашает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Турист</dc:creator>
  <cp:lastModifiedBy>Book2</cp:lastModifiedBy>
  <cp:revision>24</cp:revision>
  <dcterms:created xsi:type="dcterms:W3CDTF">2017-05-03T04:53:46Z</dcterms:created>
  <dcterms:modified xsi:type="dcterms:W3CDTF">2017-05-11T08:06:21Z</dcterms:modified>
</cp:coreProperties>
</file>